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F3030A-B10D-4F7B-8DDD-8DF792A3CFFF}" v="78" dt="2025-07-31T22:33:31.0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veen Govindaraj" userId="40543e5a3badf51a" providerId="LiveId" clId="{62F3030A-B10D-4F7B-8DDD-8DF792A3CFFF}"/>
    <pc:docChg chg="undo custSel addSld delSld modSld sldOrd">
      <pc:chgData name="Praveen Govindaraj" userId="40543e5a3badf51a" providerId="LiveId" clId="{62F3030A-B10D-4F7B-8DDD-8DF792A3CFFF}" dt="2025-07-31T22:35:08.025" v="4328" actId="113"/>
      <pc:docMkLst>
        <pc:docMk/>
      </pc:docMkLst>
      <pc:sldChg chg="addSp delSp modSp new mod setBg addAnim">
        <pc:chgData name="Praveen Govindaraj" userId="40543e5a3badf51a" providerId="LiveId" clId="{62F3030A-B10D-4F7B-8DDD-8DF792A3CFFF}" dt="2025-07-29T21:47:36.526" v="1836" actId="20577"/>
        <pc:sldMkLst>
          <pc:docMk/>
          <pc:sldMk cId="1642044794" sldId="256"/>
        </pc:sldMkLst>
        <pc:spChg chg="mod">
          <ac:chgData name="Praveen Govindaraj" userId="40543e5a3badf51a" providerId="LiveId" clId="{62F3030A-B10D-4F7B-8DDD-8DF792A3CFFF}" dt="2025-07-29T21:45:27.284" v="1680" actId="14100"/>
          <ac:spMkLst>
            <pc:docMk/>
            <pc:sldMk cId="1642044794" sldId="256"/>
            <ac:spMk id="2" creationId="{BF1A1CF3-927E-D618-6970-0A34684B9982}"/>
          </ac:spMkLst>
        </pc:spChg>
        <pc:spChg chg="mod">
          <ac:chgData name="Praveen Govindaraj" userId="40543e5a3badf51a" providerId="LiveId" clId="{62F3030A-B10D-4F7B-8DDD-8DF792A3CFFF}" dt="2025-07-29T21:47:36.526" v="1836" actId="20577"/>
          <ac:spMkLst>
            <pc:docMk/>
            <pc:sldMk cId="1642044794" sldId="256"/>
            <ac:spMk id="3" creationId="{6EF1029A-46DA-C926-FA40-0C1E25D691E9}"/>
          </ac:spMkLst>
        </pc:spChg>
        <pc:spChg chg="add">
          <ac:chgData name="Praveen Govindaraj" userId="40543e5a3badf51a" providerId="LiveId" clId="{62F3030A-B10D-4F7B-8DDD-8DF792A3CFFF}" dt="2025-07-29T21:45:54.069" v="1702" actId="26606"/>
          <ac:spMkLst>
            <pc:docMk/>
            <pc:sldMk cId="1642044794" sldId="256"/>
            <ac:spMk id="26" creationId="{362D44EE-C852-4460-B8B5-C4F2BC20510C}"/>
          </ac:spMkLst>
        </pc:spChg>
        <pc:spChg chg="add">
          <ac:chgData name="Praveen Govindaraj" userId="40543e5a3badf51a" providerId="LiveId" clId="{62F3030A-B10D-4F7B-8DDD-8DF792A3CFFF}" dt="2025-07-29T21:45:54.069" v="1702" actId="26606"/>
          <ac:spMkLst>
            <pc:docMk/>
            <pc:sldMk cId="1642044794" sldId="256"/>
            <ac:spMk id="30" creationId="{F227E5B6-9132-43CA-B503-37A18562ADF2}"/>
          </ac:spMkLst>
        </pc:spChg>
        <pc:spChg chg="add">
          <ac:chgData name="Praveen Govindaraj" userId="40543e5a3badf51a" providerId="LiveId" clId="{62F3030A-B10D-4F7B-8DDD-8DF792A3CFFF}" dt="2025-07-29T21:45:54.069" v="1702" actId="26606"/>
          <ac:spMkLst>
            <pc:docMk/>
            <pc:sldMk cId="1642044794" sldId="256"/>
            <ac:spMk id="36" creationId="{D2929CB1-0E3C-4B2D-ADC5-0154FB33BA44}"/>
          </ac:spMkLst>
        </pc:spChg>
        <pc:spChg chg="add">
          <ac:chgData name="Praveen Govindaraj" userId="40543e5a3badf51a" providerId="LiveId" clId="{62F3030A-B10D-4F7B-8DDD-8DF792A3CFFF}" dt="2025-07-29T21:45:54.069" v="1702" actId="26606"/>
          <ac:spMkLst>
            <pc:docMk/>
            <pc:sldMk cId="1642044794" sldId="256"/>
            <ac:spMk id="38" creationId="{5F2F0C84-BE8C-4DC2-A6D3-30349A801D5C}"/>
          </ac:spMkLst>
        </pc:spChg>
        <pc:picChg chg="add del mod">
          <ac:chgData name="Praveen Govindaraj" userId="40543e5a3badf51a" providerId="LiveId" clId="{62F3030A-B10D-4F7B-8DDD-8DF792A3CFFF}" dt="2025-07-29T21:46:14.033" v="1703" actId="27614"/>
          <ac:picMkLst>
            <pc:docMk/>
            <pc:sldMk cId="1642044794" sldId="256"/>
            <ac:picMk id="4" creationId="{CFAFD006-CB34-A0D0-93EA-B64E5F58256F}"/>
          </ac:picMkLst>
        </pc:picChg>
      </pc:sldChg>
      <pc:sldChg chg="addSp delSp modSp new mod setBg">
        <pc:chgData name="Praveen Govindaraj" userId="40543e5a3badf51a" providerId="LiveId" clId="{62F3030A-B10D-4F7B-8DDD-8DF792A3CFFF}" dt="2025-07-29T21:19:01.502" v="1676" actId="122"/>
        <pc:sldMkLst>
          <pc:docMk/>
          <pc:sldMk cId="3856931574" sldId="257"/>
        </pc:sldMkLst>
        <pc:spChg chg="mod">
          <ac:chgData name="Praveen Govindaraj" userId="40543e5a3badf51a" providerId="LiveId" clId="{62F3030A-B10D-4F7B-8DDD-8DF792A3CFFF}" dt="2025-07-29T21:19:01.502" v="1676" actId="122"/>
          <ac:spMkLst>
            <pc:docMk/>
            <pc:sldMk cId="3856931574" sldId="257"/>
            <ac:spMk id="2" creationId="{CA5607B8-7B0F-F89F-1194-F9C088AFD5E2}"/>
          </ac:spMkLst>
        </pc:spChg>
        <pc:spChg chg="mod">
          <ac:chgData name="Praveen Govindaraj" userId="40543e5a3badf51a" providerId="LiveId" clId="{62F3030A-B10D-4F7B-8DDD-8DF792A3CFFF}" dt="2025-07-29T21:14:37.224" v="1603" actId="14100"/>
          <ac:spMkLst>
            <pc:docMk/>
            <pc:sldMk cId="3856931574" sldId="257"/>
            <ac:spMk id="3" creationId="{1F83129A-9E2B-4AA8-AE96-6E487A48C857}"/>
          </ac:spMkLst>
        </pc:spChg>
        <pc:picChg chg="add mod">
          <ac:chgData name="Praveen Govindaraj" userId="40543e5a3badf51a" providerId="LiveId" clId="{62F3030A-B10D-4F7B-8DDD-8DF792A3CFFF}" dt="2025-07-29T20:50:31.320" v="790" actId="1076"/>
          <ac:picMkLst>
            <pc:docMk/>
            <pc:sldMk cId="3856931574" sldId="257"/>
            <ac:picMk id="6" creationId="{C5D88ED8-383E-8B22-518D-141AE7CC09CD}"/>
          </ac:picMkLst>
        </pc:picChg>
      </pc:sldChg>
      <pc:sldChg chg="addSp delSp modSp new mod setBg">
        <pc:chgData name="Praveen Govindaraj" userId="40543e5a3badf51a" providerId="LiveId" clId="{62F3030A-B10D-4F7B-8DDD-8DF792A3CFFF}" dt="2025-07-29T21:17:21.093" v="1639" actId="27636"/>
        <pc:sldMkLst>
          <pc:docMk/>
          <pc:sldMk cId="68131669" sldId="258"/>
        </pc:sldMkLst>
        <pc:spChg chg="mod">
          <ac:chgData name="Praveen Govindaraj" userId="40543e5a3badf51a" providerId="LiveId" clId="{62F3030A-B10D-4F7B-8DDD-8DF792A3CFFF}" dt="2025-07-29T21:17:21.093" v="1639" actId="27636"/>
          <ac:spMkLst>
            <pc:docMk/>
            <pc:sldMk cId="68131669" sldId="258"/>
            <ac:spMk id="2" creationId="{F5C6FB99-290A-B1B4-5A1A-49F1D2D3D4DE}"/>
          </ac:spMkLst>
        </pc:spChg>
        <pc:spChg chg="mod">
          <ac:chgData name="Praveen Govindaraj" userId="40543e5a3badf51a" providerId="LiveId" clId="{62F3030A-B10D-4F7B-8DDD-8DF792A3CFFF}" dt="2025-07-29T21:15:01.510" v="1609" actId="14100"/>
          <ac:spMkLst>
            <pc:docMk/>
            <pc:sldMk cId="68131669" sldId="258"/>
            <ac:spMk id="3" creationId="{41C3C2E5-A5F1-8338-DC2C-37DEB1F690F1}"/>
          </ac:spMkLst>
        </pc:spChg>
        <pc:spChg chg="add">
          <ac:chgData name="Praveen Govindaraj" userId="40543e5a3badf51a" providerId="LiveId" clId="{62F3030A-B10D-4F7B-8DDD-8DF792A3CFFF}" dt="2025-07-29T20:45:00.491" v="766" actId="26606"/>
          <ac:spMkLst>
            <pc:docMk/>
            <pc:sldMk cId="68131669" sldId="258"/>
            <ac:spMk id="31" creationId="{F13C74B1-5B17-4795-BED0-7140497B445A}"/>
          </ac:spMkLst>
        </pc:spChg>
        <pc:spChg chg="add">
          <ac:chgData name="Praveen Govindaraj" userId="40543e5a3badf51a" providerId="LiveId" clId="{62F3030A-B10D-4F7B-8DDD-8DF792A3CFFF}" dt="2025-07-29T20:45:00.491" v="766" actId="26606"/>
          <ac:spMkLst>
            <pc:docMk/>
            <pc:sldMk cId="68131669" sldId="258"/>
            <ac:spMk id="33" creationId="{D4974D33-8DC5-464E-8C6D-BE58F0669C17}"/>
          </ac:spMkLst>
        </pc:spChg>
        <pc:picChg chg="add mod ord">
          <ac:chgData name="Praveen Govindaraj" userId="40543e5a3badf51a" providerId="LiveId" clId="{62F3030A-B10D-4F7B-8DDD-8DF792A3CFFF}" dt="2025-07-29T20:44:25.922" v="762" actId="26606"/>
          <ac:picMkLst>
            <pc:docMk/>
            <pc:sldMk cId="68131669" sldId="258"/>
            <ac:picMk id="19" creationId="{A7E2261B-6496-CE55-2B03-FEB320BBD458}"/>
          </ac:picMkLst>
        </pc:picChg>
      </pc:sldChg>
      <pc:sldChg chg="addSp delSp add del setBg delDesignElem">
        <pc:chgData name="Praveen Govindaraj" userId="40543e5a3badf51a" providerId="LiveId" clId="{62F3030A-B10D-4F7B-8DDD-8DF792A3CFFF}" dt="2025-07-29T20:44:45.858" v="765"/>
        <pc:sldMkLst>
          <pc:docMk/>
          <pc:sldMk cId="171869442" sldId="259"/>
        </pc:sldMkLst>
      </pc:sldChg>
      <pc:sldChg chg="addSp modSp new mod setBg">
        <pc:chgData name="Praveen Govindaraj" userId="40543e5a3badf51a" providerId="LiveId" clId="{62F3030A-B10D-4F7B-8DDD-8DF792A3CFFF}" dt="2025-07-29T21:58:45.284" v="2329" actId="5793"/>
        <pc:sldMkLst>
          <pc:docMk/>
          <pc:sldMk cId="1926283741" sldId="259"/>
        </pc:sldMkLst>
        <pc:spChg chg="mod">
          <ac:chgData name="Praveen Govindaraj" userId="40543e5a3badf51a" providerId="LiveId" clId="{62F3030A-B10D-4F7B-8DDD-8DF792A3CFFF}" dt="2025-07-29T21:17:51.649" v="1643" actId="122"/>
          <ac:spMkLst>
            <pc:docMk/>
            <pc:sldMk cId="1926283741" sldId="259"/>
            <ac:spMk id="2" creationId="{EC9D6625-19DB-E496-84DF-D3A0A7B8BECB}"/>
          </ac:spMkLst>
        </pc:spChg>
        <pc:spChg chg="mod">
          <ac:chgData name="Praveen Govindaraj" userId="40543e5a3badf51a" providerId="LiveId" clId="{62F3030A-B10D-4F7B-8DDD-8DF792A3CFFF}" dt="2025-07-29T21:58:45.284" v="2329" actId="5793"/>
          <ac:spMkLst>
            <pc:docMk/>
            <pc:sldMk cId="1926283741" sldId="259"/>
            <ac:spMk id="3" creationId="{FB6ABE0A-3B30-E2B3-D8F6-4E1237203BDE}"/>
          </ac:spMkLst>
        </pc:spChg>
        <pc:picChg chg="add mod">
          <ac:chgData name="Praveen Govindaraj" userId="40543e5a3badf51a" providerId="LiveId" clId="{62F3030A-B10D-4F7B-8DDD-8DF792A3CFFF}" dt="2025-07-29T21:05:58.194" v="1162" actId="14100"/>
          <ac:picMkLst>
            <pc:docMk/>
            <pc:sldMk cId="1926283741" sldId="259"/>
            <ac:picMk id="4" creationId="{1AFF937B-F549-2965-3241-5AF97FDAAA55}"/>
          </ac:picMkLst>
        </pc:picChg>
      </pc:sldChg>
      <pc:sldChg chg="addSp delSp modSp new mod setBg">
        <pc:chgData name="Praveen Govindaraj" userId="40543e5a3badf51a" providerId="LiveId" clId="{62F3030A-B10D-4F7B-8DDD-8DF792A3CFFF}" dt="2025-07-29T21:58:52.029" v="2330" actId="5793"/>
        <pc:sldMkLst>
          <pc:docMk/>
          <pc:sldMk cId="2836733781" sldId="260"/>
        </pc:sldMkLst>
        <pc:spChg chg="mod">
          <ac:chgData name="Praveen Govindaraj" userId="40543e5a3badf51a" providerId="LiveId" clId="{62F3030A-B10D-4F7B-8DDD-8DF792A3CFFF}" dt="2025-07-29T21:08:48.736" v="1182" actId="1076"/>
          <ac:spMkLst>
            <pc:docMk/>
            <pc:sldMk cId="2836733781" sldId="260"/>
            <ac:spMk id="2" creationId="{A81FEC42-E33F-152A-FFBA-0B7B5C99634E}"/>
          </ac:spMkLst>
        </pc:spChg>
        <pc:spChg chg="add">
          <ac:chgData name="Praveen Govindaraj" userId="40543e5a3badf51a" providerId="LiveId" clId="{62F3030A-B10D-4F7B-8DDD-8DF792A3CFFF}" dt="2025-07-29T21:08:40.083" v="1179" actId="26606"/>
          <ac:spMkLst>
            <pc:docMk/>
            <pc:sldMk cId="2836733781" sldId="260"/>
            <ac:spMk id="17" creationId="{9F79630B-0F0B-446E-A637-38FA8F61D10E}"/>
          </ac:spMkLst>
        </pc:spChg>
        <pc:spChg chg="add">
          <ac:chgData name="Praveen Govindaraj" userId="40543e5a3badf51a" providerId="LiveId" clId="{62F3030A-B10D-4F7B-8DDD-8DF792A3CFFF}" dt="2025-07-29T21:08:40.083" v="1179" actId="26606"/>
          <ac:spMkLst>
            <pc:docMk/>
            <pc:sldMk cId="2836733781" sldId="260"/>
            <ac:spMk id="18" creationId="{B3437C99-FC8E-4311-B48A-F0C4C329B154}"/>
          </ac:spMkLst>
        </pc:spChg>
        <pc:spChg chg="add mod">
          <ac:chgData name="Praveen Govindaraj" userId="40543e5a3badf51a" providerId="LiveId" clId="{62F3030A-B10D-4F7B-8DDD-8DF792A3CFFF}" dt="2025-07-29T21:58:52.029" v="2330" actId="5793"/>
          <ac:spMkLst>
            <pc:docMk/>
            <pc:sldMk cId="2836733781" sldId="260"/>
            <ac:spMk id="19" creationId="{94AE0D8F-9508-219B-5E33-31DE654B92F2}"/>
          </ac:spMkLst>
        </pc:spChg>
        <pc:picChg chg="add mod">
          <ac:chgData name="Praveen Govindaraj" userId="40543e5a3badf51a" providerId="LiveId" clId="{62F3030A-B10D-4F7B-8DDD-8DF792A3CFFF}" dt="2025-07-29T21:14:05.168" v="1597" actId="14100"/>
          <ac:picMkLst>
            <pc:docMk/>
            <pc:sldMk cId="2836733781" sldId="260"/>
            <ac:picMk id="4" creationId="{841D2814-4130-1BBF-07C0-5946EF00C3DB}"/>
          </ac:picMkLst>
        </pc:picChg>
      </pc:sldChg>
      <pc:sldChg chg="addSp modSp new mod setBg">
        <pc:chgData name="Praveen Govindaraj" userId="40543e5a3badf51a" providerId="LiveId" clId="{62F3030A-B10D-4F7B-8DDD-8DF792A3CFFF}" dt="2025-07-29T21:16:37.014" v="1618" actId="255"/>
        <pc:sldMkLst>
          <pc:docMk/>
          <pc:sldMk cId="941475073" sldId="261"/>
        </pc:sldMkLst>
        <pc:spChg chg="mod">
          <ac:chgData name="Praveen Govindaraj" userId="40543e5a3badf51a" providerId="LiveId" clId="{62F3030A-B10D-4F7B-8DDD-8DF792A3CFFF}" dt="2025-07-29T21:12:24.943" v="1454" actId="20577"/>
          <ac:spMkLst>
            <pc:docMk/>
            <pc:sldMk cId="941475073" sldId="261"/>
            <ac:spMk id="2" creationId="{39B22B57-2579-6570-C19E-43BC6B6761FD}"/>
          </ac:spMkLst>
        </pc:spChg>
        <pc:spChg chg="mod">
          <ac:chgData name="Praveen Govindaraj" userId="40543e5a3badf51a" providerId="LiveId" clId="{62F3030A-B10D-4F7B-8DDD-8DF792A3CFFF}" dt="2025-07-29T21:16:37.014" v="1618" actId="255"/>
          <ac:spMkLst>
            <pc:docMk/>
            <pc:sldMk cId="941475073" sldId="261"/>
            <ac:spMk id="3" creationId="{E0EADDFB-452C-049E-8E37-32930C0F8EA0}"/>
          </ac:spMkLst>
        </pc:spChg>
        <pc:picChg chg="add mod">
          <ac:chgData name="Praveen Govindaraj" userId="40543e5a3badf51a" providerId="LiveId" clId="{62F3030A-B10D-4F7B-8DDD-8DF792A3CFFF}" dt="2025-07-29T21:12:04.424" v="1436" actId="14100"/>
          <ac:picMkLst>
            <pc:docMk/>
            <pc:sldMk cId="941475073" sldId="261"/>
            <ac:picMk id="4" creationId="{1AD284D5-DBA1-46CB-F4BE-AC6C69FD0CF6}"/>
          </ac:picMkLst>
        </pc:picChg>
      </pc:sldChg>
      <pc:sldChg chg="addSp delSp modSp new mod setBg modClrScheme delDesignElem chgLayout">
        <pc:chgData name="Praveen Govindaraj" userId="40543e5a3badf51a" providerId="LiveId" clId="{62F3030A-B10D-4F7B-8DDD-8DF792A3CFFF}" dt="2025-07-29T21:58:07.148" v="2328"/>
        <pc:sldMkLst>
          <pc:docMk/>
          <pc:sldMk cId="437393020" sldId="262"/>
        </pc:sldMkLst>
        <pc:spChg chg="add mod ord">
          <ac:chgData name="Praveen Govindaraj" userId="40543e5a3badf51a" providerId="LiveId" clId="{62F3030A-B10D-4F7B-8DDD-8DF792A3CFFF}" dt="2025-07-29T21:57:44.429" v="2327" actId="255"/>
          <ac:spMkLst>
            <pc:docMk/>
            <pc:sldMk cId="437393020" sldId="262"/>
            <ac:spMk id="5" creationId="{E3A15D94-29AC-35BE-5F42-9C19D3EBB26F}"/>
          </ac:spMkLst>
        </pc:spChg>
        <pc:spChg chg="add mod ord">
          <ac:chgData name="Praveen Govindaraj" userId="40543e5a3badf51a" providerId="LiveId" clId="{62F3030A-B10D-4F7B-8DDD-8DF792A3CFFF}" dt="2025-07-29T21:57:37.168" v="2326" actId="27636"/>
          <ac:spMkLst>
            <pc:docMk/>
            <pc:sldMk cId="437393020" sldId="262"/>
            <ac:spMk id="6" creationId="{EDC75643-CF7B-E40A-55AE-C0F52CE98576}"/>
          </ac:spMkLst>
        </pc:spChg>
        <pc:picChg chg="add mod ord">
          <ac:chgData name="Praveen Govindaraj" userId="40543e5a3badf51a" providerId="LiveId" clId="{62F3030A-B10D-4F7B-8DDD-8DF792A3CFFF}" dt="2025-07-29T21:57:05.614" v="2324" actId="14100"/>
          <ac:picMkLst>
            <pc:docMk/>
            <pc:sldMk cId="437393020" sldId="262"/>
            <ac:picMk id="4" creationId="{0F62344A-5E7C-CC55-1132-2E025340A81D}"/>
          </ac:picMkLst>
        </pc:picChg>
      </pc:sldChg>
      <pc:sldChg chg="new del ord">
        <pc:chgData name="Praveen Govindaraj" userId="40543e5a3badf51a" providerId="LiveId" clId="{62F3030A-B10D-4F7B-8DDD-8DF792A3CFFF}" dt="2025-07-29T21:49:23.049" v="1850" actId="2696"/>
        <pc:sldMkLst>
          <pc:docMk/>
          <pc:sldMk cId="799616144" sldId="263"/>
        </pc:sldMkLst>
      </pc:sldChg>
      <pc:sldChg chg="addSp delSp modSp new mod setBg">
        <pc:chgData name="Praveen Govindaraj" userId="40543e5a3badf51a" providerId="LiveId" clId="{62F3030A-B10D-4F7B-8DDD-8DF792A3CFFF}" dt="2025-07-31T22:21:42.226" v="4179" actId="20577"/>
        <pc:sldMkLst>
          <pc:docMk/>
          <pc:sldMk cId="3086952234" sldId="263"/>
        </pc:sldMkLst>
        <pc:spChg chg="mod">
          <ac:chgData name="Praveen Govindaraj" userId="40543e5a3badf51a" providerId="LiveId" clId="{62F3030A-B10D-4F7B-8DDD-8DF792A3CFFF}" dt="2025-07-31T22:18:32.477" v="4125" actId="1076"/>
          <ac:spMkLst>
            <pc:docMk/>
            <pc:sldMk cId="3086952234" sldId="263"/>
            <ac:spMk id="2" creationId="{3DF6C8BF-5F30-14C6-643A-48EC82A94A33}"/>
          </ac:spMkLst>
        </pc:spChg>
        <pc:spChg chg="mod">
          <ac:chgData name="Praveen Govindaraj" userId="40543e5a3badf51a" providerId="LiveId" clId="{62F3030A-B10D-4F7B-8DDD-8DF792A3CFFF}" dt="2025-07-31T22:21:42.226" v="4179" actId="20577"/>
          <ac:spMkLst>
            <pc:docMk/>
            <pc:sldMk cId="3086952234" sldId="263"/>
            <ac:spMk id="3" creationId="{2E4B5625-B88F-C155-84CE-9E3EC3103FAB}"/>
          </ac:spMkLst>
        </pc:spChg>
        <pc:spChg chg="add">
          <ac:chgData name="Praveen Govindaraj" userId="40543e5a3badf51a" providerId="LiveId" clId="{62F3030A-B10D-4F7B-8DDD-8DF792A3CFFF}" dt="2025-07-29T22:00:22.998" v="2369" actId="26606"/>
          <ac:spMkLst>
            <pc:docMk/>
            <pc:sldMk cId="3086952234" sldId="263"/>
            <ac:spMk id="9" creationId="{F13C74B1-5B17-4795-BED0-7140497B445A}"/>
          </ac:spMkLst>
        </pc:spChg>
        <pc:spChg chg="add">
          <ac:chgData name="Praveen Govindaraj" userId="40543e5a3badf51a" providerId="LiveId" clId="{62F3030A-B10D-4F7B-8DDD-8DF792A3CFFF}" dt="2025-07-29T22:00:22.998" v="2369" actId="26606"/>
          <ac:spMkLst>
            <pc:docMk/>
            <pc:sldMk cId="3086952234" sldId="263"/>
            <ac:spMk id="11" creationId="{D4974D33-8DC5-464E-8C6D-BE58F0669C17}"/>
          </ac:spMkLst>
        </pc:spChg>
        <pc:graphicFrameChg chg="add del mod modGraphic">
          <ac:chgData name="Praveen Govindaraj" userId="40543e5a3badf51a" providerId="LiveId" clId="{62F3030A-B10D-4F7B-8DDD-8DF792A3CFFF}" dt="2025-07-31T15:51:25.107" v="3042" actId="478"/>
          <ac:graphicFrameMkLst>
            <pc:docMk/>
            <pc:sldMk cId="3086952234" sldId="263"/>
            <ac:graphicFrameMk id="4" creationId="{A2D9E841-4936-CB34-AD85-5D9F21D24649}"/>
          </ac:graphicFrameMkLst>
        </pc:graphicFrameChg>
        <pc:graphicFrameChg chg="add del mod modGraphic">
          <ac:chgData name="Praveen Govindaraj" userId="40543e5a3badf51a" providerId="LiveId" clId="{62F3030A-B10D-4F7B-8DDD-8DF792A3CFFF}" dt="2025-07-31T15:55:00.708" v="3086" actId="478"/>
          <ac:graphicFrameMkLst>
            <pc:docMk/>
            <pc:sldMk cId="3086952234" sldId="263"/>
            <ac:graphicFrameMk id="6" creationId="{751536F9-046F-0EF5-DD88-986C4B11F5A7}"/>
          </ac:graphicFrameMkLst>
        </pc:graphicFrameChg>
        <pc:picChg chg="add mod">
          <ac:chgData name="Praveen Govindaraj" userId="40543e5a3badf51a" providerId="LiveId" clId="{62F3030A-B10D-4F7B-8DDD-8DF792A3CFFF}" dt="2025-07-29T22:00:40.655" v="2374" actId="14100"/>
          <ac:picMkLst>
            <pc:docMk/>
            <pc:sldMk cId="3086952234" sldId="263"/>
            <ac:picMk id="5" creationId="{EFABE12D-F190-4AEF-B48A-0B67F944F57A}"/>
          </ac:picMkLst>
        </pc:picChg>
        <pc:picChg chg="add del mod">
          <ac:chgData name="Praveen Govindaraj" userId="40543e5a3badf51a" providerId="LiveId" clId="{62F3030A-B10D-4F7B-8DDD-8DF792A3CFFF}" dt="2025-07-31T21:46:53.462" v="3137" actId="21"/>
          <ac:picMkLst>
            <pc:docMk/>
            <pc:sldMk cId="3086952234" sldId="263"/>
            <ac:picMk id="8" creationId="{7618EFD7-D6F6-16BA-B245-4CD0E28BE36F}"/>
          </ac:picMkLst>
        </pc:picChg>
      </pc:sldChg>
      <pc:sldChg chg="addSp delSp modSp new mod setBg">
        <pc:chgData name="Praveen Govindaraj" userId="40543e5a3badf51a" providerId="LiveId" clId="{62F3030A-B10D-4F7B-8DDD-8DF792A3CFFF}" dt="2025-07-31T22:21:35.543" v="4178" actId="14100"/>
        <pc:sldMkLst>
          <pc:docMk/>
          <pc:sldMk cId="3955384698" sldId="264"/>
        </pc:sldMkLst>
        <pc:spChg chg="mod">
          <ac:chgData name="Praveen Govindaraj" userId="40543e5a3badf51a" providerId="LiveId" clId="{62F3030A-B10D-4F7B-8DDD-8DF792A3CFFF}" dt="2025-07-31T22:20:02.974" v="4146" actId="14100"/>
          <ac:spMkLst>
            <pc:docMk/>
            <pc:sldMk cId="3955384698" sldId="264"/>
            <ac:spMk id="2" creationId="{ADCED06B-4A5B-E104-BF94-9069C3061D3E}"/>
          </ac:spMkLst>
        </pc:spChg>
        <pc:spChg chg="mod">
          <ac:chgData name="Praveen Govindaraj" userId="40543e5a3badf51a" providerId="LiveId" clId="{62F3030A-B10D-4F7B-8DDD-8DF792A3CFFF}" dt="2025-07-31T22:21:14.096" v="4172" actId="113"/>
          <ac:spMkLst>
            <pc:docMk/>
            <pc:sldMk cId="3955384698" sldId="264"/>
            <ac:spMk id="3" creationId="{14A6398C-EB61-76C2-291D-4E5F5B9810E4}"/>
          </ac:spMkLst>
        </pc:spChg>
        <pc:spChg chg="add del">
          <ac:chgData name="Praveen Govindaraj" userId="40543e5a3badf51a" providerId="LiveId" clId="{62F3030A-B10D-4F7B-8DDD-8DF792A3CFFF}" dt="2025-07-31T22:19:01.803" v="4129" actId="26606"/>
          <ac:spMkLst>
            <pc:docMk/>
            <pc:sldMk cId="3955384698" sldId="264"/>
            <ac:spMk id="13" creationId="{A7AE9375-4664-4DB2-922D-2782A6E439AC}"/>
          </ac:spMkLst>
        </pc:spChg>
        <pc:spChg chg="add del">
          <ac:chgData name="Praveen Govindaraj" userId="40543e5a3badf51a" providerId="LiveId" clId="{62F3030A-B10D-4F7B-8DDD-8DF792A3CFFF}" dt="2025-07-31T22:19:01.803" v="4129" actId="26606"/>
          <ac:spMkLst>
            <pc:docMk/>
            <pc:sldMk cId="3955384698" sldId="264"/>
            <ac:spMk id="17" creationId="{C87417AF-190E-4D6E-AFA6-7D3E84B0B430}"/>
          </ac:spMkLst>
        </pc:spChg>
        <pc:spChg chg="add del">
          <ac:chgData name="Praveen Govindaraj" userId="40543e5a3badf51a" providerId="LiveId" clId="{62F3030A-B10D-4F7B-8DDD-8DF792A3CFFF}" dt="2025-07-31T22:19:01.803" v="4129" actId="26606"/>
          <ac:spMkLst>
            <pc:docMk/>
            <pc:sldMk cId="3955384698" sldId="264"/>
            <ac:spMk id="19" creationId="{80B30ED8-273E-4C07-8568-2FE5CC5C483D}"/>
          </ac:spMkLst>
        </pc:spChg>
        <pc:picChg chg="add mod">
          <ac:chgData name="Praveen Govindaraj" userId="40543e5a3badf51a" providerId="LiveId" clId="{62F3030A-B10D-4F7B-8DDD-8DF792A3CFFF}" dt="2025-07-31T22:19:12.681" v="4132" actId="14100"/>
          <ac:picMkLst>
            <pc:docMk/>
            <pc:sldMk cId="3955384698" sldId="264"/>
            <ac:picMk id="4" creationId="{2DA6BDC5-8B7B-6ADA-E7C5-5491CF295BD6}"/>
          </ac:picMkLst>
        </pc:picChg>
        <pc:picChg chg="add mod">
          <ac:chgData name="Praveen Govindaraj" userId="40543e5a3badf51a" providerId="LiveId" clId="{62F3030A-B10D-4F7B-8DDD-8DF792A3CFFF}" dt="2025-07-31T22:21:35.543" v="4178" actId="14100"/>
          <ac:picMkLst>
            <pc:docMk/>
            <pc:sldMk cId="3955384698" sldId="264"/>
            <ac:picMk id="8" creationId="{7618EFD7-D6F6-16BA-B245-4CD0E28BE36F}"/>
          </ac:picMkLst>
        </pc:picChg>
        <pc:cxnChg chg="add del">
          <ac:chgData name="Praveen Govindaraj" userId="40543e5a3badf51a" providerId="LiveId" clId="{62F3030A-B10D-4F7B-8DDD-8DF792A3CFFF}" dt="2025-07-31T22:19:01.803" v="4129" actId="26606"/>
          <ac:cxnSpMkLst>
            <pc:docMk/>
            <pc:sldMk cId="3955384698" sldId="264"/>
            <ac:cxnSpMk id="15" creationId="{EE504C98-6397-41C1-A8D8-2D9C4ED307E0}"/>
          </ac:cxnSpMkLst>
        </pc:cxnChg>
      </pc:sldChg>
      <pc:sldChg chg="addSp delSp modSp add mod setBg delDesignElem">
        <pc:chgData name="Praveen Govindaraj" userId="40543e5a3badf51a" providerId="LiveId" clId="{62F3030A-B10D-4F7B-8DDD-8DF792A3CFFF}" dt="2025-07-31T22:31:31.501" v="4247" actId="1076"/>
        <pc:sldMkLst>
          <pc:docMk/>
          <pc:sldMk cId="3960511359" sldId="265"/>
        </pc:sldMkLst>
        <pc:spChg chg="mod">
          <ac:chgData name="Praveen Govindaraj" userId="40543e5a3badf51a" providerId="LiveId" clId="{62F3030A-B10D-4F7B-8DDD-8DF792A3CFFF}" dt="2025-07-31T22:30:17.277" v="4232" actId="27636"/>
          <ac:spMkLst>
            <pc:docMk/>
            <pc:sldMk cId="3960511359" sldId="265"/>
            <ac:spMk id="2" creationId="{DF4CBC14-EC62-595E-6B1E-EFBE7E871F39}"/>
          </ac:spMkLst>
        </pc:spChg>
        <pc:spChg chg="mod">
          <ac:chgData name="Praveen Govindaraj" userId="40543e5a3badf51a" providerId="LiveId" clId="{62F3030A-B10D-4F7B-8DDD-8DF792A3CFFF}" dt="2025-07-31T22:31:06.516" v="4240" actId="113"/>
          <ac:spMkLst>
            <pc:docMk/>
            <pc:sldMk cId="3960511359" sldId="265"/>
            <ac:spMk id="3" creationId="{1B430627-4590-CF89-3E73-AE7E830CAD99}"/>
          </ac:spMkLst>
        </pc:spChg>
        <pc:spChg chg="del">
          <ac:chgData name="Praveen Govindaraj" userId="40543e5a3badf51a" providerId="LiveId" clId="{62F3030A-B10D-4F7B-8DDD-8DF792A3CFFF}" dt="2025-07-31T15:55:10.868" v="3092"/>
          <ac:spMkLst>
            <pc:docMk/>
            <pc:sldMk cId="3960511359" sldId="265"/>
            <ac:spMk id="9" creationId="{83831FB6-C798-3D9B-48E1-A2E5D63266BA}"/>
          </ac:spMkLst>
        </pc:spChg>
        <pc:spChg chg="del">
          <ac:chgData name="Praveen Govindaraj" userId="40543e5a3badf51a" providerId="LiveId" clId="{62F3030A-B10D-4F7B-8DDD-8DF792A3CFFF}" dt="2025-07-31T15:55:10.868" v="3092"/>
          <ac:spMkLst>
            <pc:docMk/>
            <pc:sldMk cId="3960511359" sldId="265"/>
            <ac:spMk id="11" creationId="{761DAB9D-8D7C-BDB6-227E-E9B0F2F89F21}"/>
          </ac:spMkLst>
        </pc:spChg>
        <pc:graphicFrameChg chg="add del mod modGraphic">
          <ac:chgData name="Praveen Govindaraj" userId="40543e5a3badf51a" providerId="LiveId" clId="{62F3030A-B10D-4F7B-8DDD-8DF792A3CFFF}" dt="2025-07-31T22:27:05.630" v="4188" actId="478"/>
          <ac:graphicFrameMkLst>
            <pc:docMk/>
            <pc:sldMk cId="3960511359" sldId="265"/>
            <ac:graphicFrameMk id="4" creationId="{71FA3B97-E5F2-98DC-25E4-2C74EBB2E963}"/>
          </ac:graphicFrameMkLst>
        </pc:graphicFrameChg>
        <pc:graphicFrameChg chg="add del mod">
          <ac:chgData name="Praveen Govindaraj" userId="40543e5a3badf51a" providerId="LiveId" clId="{62F3030A-B10D-4F7B-8DDD-8DF792A3CFFF}" dt="2025-07-31T21:48:32.954" v="3153" actId="478"/>
          <ac:graphicFrameMkLst>
            <pc:docMk/>
            <pc:sldMk cId="3960511359" sldId="265"/>
            <ac:graphicFrameMk id="6" creationId="{12BDF078-5A87-A1EF-10D5-DAF19138D889}"/>
          </ac:graphicFrameMkLst>
        </pc:graphicFrameChg>
        <pc:graphicFrameChg chg="add del mod">
          <ac:chgData name="Praveen Govindaraj" userId="40543e5a3badf51a" providerId="LiveId" clId="{62F3030A-B10D-4F7B-8DDD-8DF792A3CFFF}" dt="2025-07-31T22:28:14.568" v="4200" actId="21"/>
          <ac:graphicFrameMkLst>
            <pc:docMk/>
            <pc:sldMk cId="3960511359" sldId="265"/>
            <ac:graphicFrameMk id="7" creationId="{16F76004-C971-4DDC-B0D5-4DF4DEE7AEDF}"/>
          </ac:graphicFrameMkLst>
        </pc:graphicFrameChg>
        <pc:picChg chg="del">
          <ac:chgData name="Praveen Govindaraj" userId="40543e5a3badf51a" providerId="LiveId" clId="{62F3030A-B10D-4F7B-8DDD-8DF792A3CFFF}" dt="2025-07-31T21:44:25.283" v="3098" actId="21"/>
          <ac:picMkLst>
            <pc:docMk/>
            <pc:sldMk cId="3960511359" sldId="265"/>
            <ac:picMk id="8" creationId="{69924A51-5BE2-CCFF-1612-20E694F6C173}"/>
          </ac:picMkLst>
        </pc:picChg>
        <pc:picChg chg="add del mod">
          <ac:chgData name="Praveen Govindaraj" userId="40543e5a3badf51a" providerId="LiveId" clId="{62F3030A-B10D-4F7B-8DDD-8DF792A3CFFF}" dt="2025-07-31T22:28:25.106" v="4203" actId="21"/>
          <ac:picMkLst>
            <pc:docMk/>
            <pc:sldMk cId="3960511359" sldId="265"/>
            <ac:picMk id="10" creationId="{0A60F107-D6F8-21DC-751F-0174D7E12FAF}"/>
          </ac:picMkLst>
        </pc:picChg>
        <pc:picChg chg="add mod">
          <ac:chgData name="Praveen Govindaraj" userId="40543e5a3badf51a" providerId="LiveId" clId="{62F3030A-B10D-4F7B-8DDD-8DF792A3CFFF}" dt="2025-07-31T22:31:31.501" v="4247" actId="1076"/>
          <ac:picMkLst>
            <pc:docMk/>
            <pc:sldMk cId="3960511359" sldId="265"/>
            <ac:picMk id="13" creationId="{56D1A803-3BF5-ED0B-2A9E-768F381EC317}"/>
          </ac:picMkLst>
        </pc:picChg>
        <pc:picChg chg="add mod">
          <ac:chgData name="Praveen Govindaraj" userId="40543e5a3badf51a" providerId="LiveId" clId="{62F3030A-B10D-4F7B-8DDD-8DF792A3CFFF}" dt="2025-07-31T22:31:26.676" v="4246" actId="1076"/>
          <ac:picMkLst>
            <pc:docMk/>
            <pc:sldMk cId="3960511359" sldId="265"/>
            <ac:picMk id="14" creationId="{413F2324-0D75-9F2C-BFDB-FF56FC424CA4}"/>
          </ac:picMkLst>
        </pc:picChg>
      </pc:sldChg>
      <pc:sldChg chg="addSp delSp modSp add mod">
        <pc:chgData name="Praveen Govindaraj" userId="40543e5a3badf51a" providerId="LiveId" clId="{62F3030A-B10D-4F7B-8DDD-8DF792A3CFFF}" dt="2025-07-31T22:32:37.985" v="4268" actId="1076"/>
        <pc:sldMkLst>
          <pc:docMk/>
          <pc:sldMk cId="1420360397" sldId="266"/>
        </pc:sldMkLst>
        <pc:spChg chg="mod">
          <ac:chgData name="Praveen Govindaraj" userId="40543e5a3badf51a" providerId="LiveId" clId="{62F3030A-B10D-4F7B-8DDD-8DF792A3CFFF}" dt="2025-07-31T22:02:36.377" v="3728" actId="27636"/>
          <ac:spMkLst>
            <pc:docMk/>
            <pc:sldMk cId="1420360397" sldId="266"/>
            <ac:spMk id="2" creationId="{DB8F3DBE-BE0A-6647-D38E-7B5F17455AC5}"/>
          </ac:spMkLst>
        </pc:spChg>
        <pc:spChg chg="mod">
          <ac:chgData name="Praveen Govindaraj" userId="40543e5a3badf51a" providerId="LiveId" clId="{62F3030A-B10D-4F7B-8DDD-8DF792A3CFFF}" dt="2025-07-31T22:32:33.318" v="4266" actId="113"/>
          <ac:spMkLst>
            <pc:docMk/>
            <pc:sldMk cId="1420360397" sldId="266"/>
            <ac:spMk id="3" creationId="{DAC978BC-270C-7FCF-05D0-DDB75DAC1930}"/>
          </ac:spMkLst>
        </pc:spChg>
        <pc:graphicFrameChg chg="del">
          <ac:chgData name="Praveen Govindaraj" userId="40543e5a3badf51a" providerId="LiveId" clId="{62F3030A-B10D-4F7B-8DDD-8DF792A3CFFF}" dt="2025-07-31T21:54:21.614" v="3229" actId="478"/>
          <ac:graphicFrameMkLst>
            <pc:docMk/>
            <pc:sldMk cId="1420360397" sldId="266"/>
            <ac:graphicFrameMk id="4" creationId="{30A19867-5709-717E-00C3-DA7AF7F3FD1C}"/>
          </ac:graphicFrameMkLst>
        </pc:graphicFrameChg>
        <pc:graphicFrameChg chg="add del mod">
          <ac:chgData name="Praveen Govindaraj" userId="40543e5a3badf51a" providerId="LiveId" clId="{62F3030A-B10D-4F7B-8DDD-8DF792A3CFFF}" dt="2025-07-31T21:50:44.145" v="3181" actId="21"/>
          <ac:graphicFrameMkLst>
            <pc:docMk/>
            <pc:sldMk cId="1420360397" sldId="266"/>
            <ac:graphicFrameMk id="6" creationId="{16F76004-C971-4DDC-B0D5-4DF4DEE7AEDF}"/>
          </ac:graphicFrameMkLst>
        </pc:graphicFrameChg>
        <pc:graphicFrameChg chg="add mod">
          <ac:chgData name="Praveen Govindaraj" userId="40543e5a3badf51a" providerId="LiveId" clId="{62F3030A-B10D-4F7B-8DDD-8DF792A3CFFF}" dt="2025-07-31T22:32:35.871" v="4267" actId="1076"/>
          <ac:graphicFrameMkLst>
            <pc:docMk/>
            <pc:sldMk cId="1420360397" sldId="266"/>
            <ac:graphicFrameMk id="8" creationId="{16F76004-C971-4DDC-B0D5-4DF4DEE7AEDF}"/>
          </ac:graphicFrameMkLst>
        </pc:graphicFrameChg>
        <pc:picChg chg="add del mod">
          <ac:chgData name="Praveen Govindaraj" userId="40543e5a3badf51a" providerId="LiveId" clId="{62F3030A-B10D-4F7B-8DDD-8DF792A3CFFF}" dt="2025-07-31T22:28:34.393" v="4206" actId="21"/>
          <ac:picMkLst>
            <pc:docMk/>
            <pc:sldMk cId="1420360397" sldId="266"/>
            <ac:picMk id="7" creationId="{413F2324-0D75-9F2C-BFDB-FF56FC424CA4}"/>
          </ac:picMkLst>
        </pc:picChg>
        <pc:picChg chg="add mod">
          <ac:chgData name="Praveen Govindaraj" userId="40543e5a3badf51a" providerId="LiveId" clId="{62F3030A-B10D-4F7B-8DDD-8DF792A3CFFF}" dt="2025-07-31T22:32:37.985" v="4268" actId="1076"/>
          <ac:picMkLst>
            <pc:docMk/>
            <pc:sldMk cId="1420360397" sldId="266"/>
            <ac:picMk id="10" creationId="{0A60F107-D6F8-21DC-751F-0174D7E12FAF}"/>
          </ac:picMkLst>
        </pc:picChg>
      </pc:sldChg>
      <pc:sldChg chg="addSp delSp modSp add mod">
        <pc:chgData name="Praveen Govindaraj" userId="40543e5a3badf51a" providerId="LiveId" clId="{62F3030A-B10D-4F7B-8DDD-8DF792A3CFFF}" dt="2025-07-31T22:35:08.025" v="4328" actId="113"/>
        <pc:sldMkLst>
          <pc:docMk/>
          <pc:sldMk cId="1649896544" sldId="267"/>
        </pc:sldMkLst>
        <pc:spChg chg="mod">
          <ac:chgData name="Praveen Govindaraj" userId="40543e5a3badf51a" providerId="LiveId" clId="{62F3030A-B10D-4F7B-8DDD-8DF792A3CFFF}" dt="2025-07-31T22:04:16.656" v="3788" actId="27636"/>
          <ac:spMkLst>
            <pc:docMk/>
            <pc:sldMk cId="1649896544" sldId="267"/>
            <ac:spMk id="2" creationId="{9E2373F8-2A8D-4177-CA30-86B2581C0695}"/>
          </ac:spMkLst>
        </pc:spChg>
        <pc:spChg chg="mod">
          <ac:chgData name="Praveen Govindaraj" userId="40543e5a3badf51a" providerId="LiveId" clId="{62F3030A-B10D-4F7B-8DDD-8DF792A3CFFF}" dt="2025-07-31T22:35:08.025" v="4328" actId="113"/>
          <ac:spMkLst>
            <pc:docMk/>
            <pc:sldMk cId="1649896544" sldId="267"/>
            <ac:spMk id="3" creationId="{6FD87E60-D8A6-2734-D061-847748643983}"/>
          </ac:spMkLst>
        </pc:spChg>
        <pc:graphicFrameChg chg="add del mod modGraphic">
          <ac:chgData name="Praveen Govindaraj" userId="40543e5a3badf51a" providerId="LiveId" clId="{62F3030A-B10D-4F7B-8DDD-8DF792A3CFFF}" dt="2025-07-31T22:11:04.472" v="3980" actId="21"/>
          <ac:graphicFrameMkLst>
            <pc:docMk/>
            <pc:sldMk cId="1649896544" sldId="267"/>
            <ac:graphicFrameMk id="4" creationId="{37BFF311-FB37-F833-6C51-342EE5A5DC9D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40543e5a3badf51a/Documents/project%20excel/pizza/PizzaSales%20(version%201).xlsb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[PizzaSales (version 1).xlsb.xlsx]Sheet2!PivotTable1</c:name>
    <c:fmtId val="5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ysClr val="windowText" lastClr="000000"/>
                </a:solidFill>
              </a:rPr>
              <a:t>Comparison</a:t>
            </a:r>
            <a:r>
              <a:rPr lang="en-US" b="1" baseline="0" dirty="0">
                <a:solidFill>
                  <a:sysClr val="windowText" lastClr="000000"/>
                </a:solidFill>
              </a:rPr>
              <a:t> of Sizes Ordered</a:t>
            </a:r>
            <a:endParaRPr lang="en-US" b="1" dirty="0">
              <a:solidFill>
                <a:sysClr val="windowText" lastClr="000000"/>
              </a:solidFill>
            </a:endParaRPr>
          </a:p>
        </c:rich>
      </c:tx>
      <c:layout>
        <c:manualLayout>
          <c:xMode val="edge"/>
          <c:yMode val="edge"/>
          <c:x val="0.19548820487366433"/>
          <c:y val="4.80646038727825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rgbClr val="74000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rgbClr val="74000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rgbClr val="74000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rgbClr val="74000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rgbClr val="74000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rgbClr val="74000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solidFill>
              <a:srgbClr val="74000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solidFill>
              <a:srgbClr val="740001"/>
            </a:solidFill>
          </a:ln>
          <a:effectLst/>
          <a:sp3d>
            <a:contourClr>
              <a:srgbClr val="740001"/>
            </a:contourClr>
          </a:sp3d>
        </c:spPr>
      </c:pivotFmt>
      <c:pivotFmt>
        <c:idx val="7"/>
        <c:spPr>
          <a:solidFill>
            <a:schemeClr val="accent1"/>
          </a:solidFill>
          <a:ln>
            <a:solidFill>
              <a:srgbClr val="740001"/>
            </a:solidFill>
          </a:ln>
          <a:effectLst/>
          <a:sp3d>
            <a:contourClr>
              <a:srgbClr val="740001"/>
            </a:contourClr>
          </a:sp3d>
        </c:spPr>
      </c:pivotFmt>
      <c:pivotFmt>
        <c:idx val="8"/>
        <c:spPr>
          <a:solidFill>
            <a:schemeClr val="accent1"/>
          </a:solidFill>
          <a:ln>
            <a:solidFill>
              <a:srgbClr val="740001"/>
            </a:solidFill>
          </a:ln>
          <a:effectLst/>
          <a:sp3d>
            <a:contourClr>
              <a:srgbClr val="740001"/>
            </a:contourClr>
          </a:sp3d>
        </c:spPr>
      </c:pivotFmt>
      <c:pivotFmt>
        <c:idx val="9"/>
        <c:spPr>
          <a:solidFill>
            <a:schemeClr val="accent1"/>
          </a:solidFill>
          <a:ln>
            <a:solidFill>
              <a:srgbClr val="74000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solidFill>
              <a:srgbClr val="740001"/>
            </a:solidFill>
          </a:ln>
          <a:effectLst/>
          <a:sp3d>
            <a:contourClr>
              <a:srgbClr val="740001"/>
            </a:contourClr>
          </a:sp3d>
        </c:spPr>
      </c:pivotFmt>
      <c:pivotFmt>
        <c:idx val="11"/>
        <c:spPr>
          <a:solidFill>
            <a:schemeClr val="accent1"/>
          </a:solidFill>
          <a:ln>
            <a:solidFill>
              <a:srgbClr val="740001"/>
            </a:solidFill>
          </a:ln>
          <a:effectLst/>
          <a:sp3d>
            <a:contourClr>
              <a:srgbClr val="740001"/>
            </a:contourClr>
          </a:sp3d>
        </c:spPr>
      </c:pivotFmt>
      <c:pivotFmt>
        <c:idx val="12"/>
        <c:spPr>
          <a:solidFill>
            <a:schemeClr val="accent1"/>
          </a:solidFill>
          <a:ln>
            <a:solidFill>
              <a:srgbClr val="740001"/>
            </a:solidFill>
          </a:ln>
          <a:effectLst/>
          <a:sp3d>
            <a:contourClr>
              <a:srgbClr val="740001"/>
            </a:contourClr>
          </a:sp3d>
        </c:spPr>
      </c:pivotFmt>
      <c:pivotFmt>
        <c:idx val="13"/>
        <c:spPr>
          <a:solidFill>
            <a:schemeClr val="accent1"/>
          </a:solidFill>
          <a:ln>
            <a:solidFill>
              <a:srgbClr val="74000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solidFill>
              <a:srgbClr val="740001"/>
            </a:solidFill>
          </a:ln>
          <a:effectLst/>
          <a:sp3d>
            <a:contourClr>
              <a:srgbClr val="740001"/>
            </a:contourClr>
          </a:sp3d>
        </c:spPr>
      </c:pivotFmt>
      <c:pivotFmt>
        <c:idx val="15"/>
        <c:spPr>
          <a:solidFill>
            <a:schemeClr val="accent1"/>
          </a:solidFill>
          <a:ln>
            <a:solidFill>
              <a:srgbClr val="740001"/>
            </a:solidFill>
          </a:ln>
          <a:effectLst/>
          <a:sp3d>
            <a:contourClr>
              <a:srgbClr val="740001"/>
            </a:contourClr>
          </a:sp3d>
        </c:spPr>
      </c:pivotFmt>
      <c:pivotFmt>
        <c:idx val="16"/>
        <c:spPr>
          <a:solidFill>
            <a:schemeClr val="accent1"/>
          </a:solidFill>
          <a:ln>
            <a:solidFill>
              <a:srgbClr val="740001"/>
            </a:solidFill>
          </a:ln>
          <a:effectLst/>
          <a:sp3d>
            <a:contourClr>
              <a:srgbClr val="740001"/>
            </a:contourClr>
          </a:sp3d>
        </c:spPr>
      </c:pivotFmt>
    </c:pivotFmts>
    <c:plotArea>
      <c:layout>
        <c:manualLayout>
          <c:layoutTarget val="inner"/>
          <c:xMode val="edge"/>
          <c:yMode val="edge"/>
          <c:x val="3.276813342918614E-3"/>
          <c:y val="0.25771128181675185"/>
          <c:w val="0.59095270470410322"/>
          <c:h val="0.55630832476415393"/>
        </c:manualLayout>
      </c:layout>
      <c:pieChart>
        <c:varyColors val="1"/>
        <c:ser>
          <c:idx val="0"/>
          <c:order val="0"/>
          <c:tx>
            <c:strRef>
              <c:f>Sheet2!$E$28</c:f>
              <c:strCache>
                <c:ptCount val="1"/>
                <c:pt idx="0">
                  <c:v>Total</c:v>
                </c:pt>
              </c:strCache>
            </c:strRef>
          </c:tx>
          <c:spPr>
            <a:ln>
              <a:solidFill>
                <a:srgbClr val="74000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rgbClr val="740001"/>
                </a:solidFill>
              </a:ln>
              <a:effectLst/>
              <a:sp3d>
                <a:contourClr>
                  <a:srgbClr val="74000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420-4B01-A354-1AAF99403AE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rgbClr val="740001"/>
                </a:solidFill>
              </a:ln>
              <a:effectLst/>
              <a:sp3d>
                <a:contourClr>
                  <a:srgbClr val="74000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420-4B01-A354-1AAF99403AE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rgbClr val="740001"/>
                </a:solidFill>
              </a:ln>
              <a:effectLst/>
              <a:sp3d>
                <a:contourClr>
                  <a:srgbClr val="74000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0420-4B01-A354-1AAF99403AE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Sheet2!$D$29:$D$32</c:f>
              <c:strCache>
                <c:ptCount val="3"/>
                <c:pt idx="0">
                  <c:v>Large</c:v>
                </c:pt>
                <c:pt idx="1">
                  <c:v>Medium</c:v>
                </c:pt>
                <c:pt idx="2">
                  <c:v>Small</c:v>
                </c:pt>
              </c:strCache>
            </c:strRef>
          </c:cat>
          <c:val>
            <c:numRef>
              <c:f>Sheet2!$E$29:$E$32</c:f>
              <c:numCache>
                <c:formatCode>\$#,##0.00;\(\$#,##0.00\);\$#,##0.00</c:formatCode>
                <c:ptCount val="3"/>
                <c:pt idx="0">
                  <c:v>390401.30000000005</c:v>
                </c:pt>
                <c:pt idx="1">
                  <c:v>249382.25</c:v>
                </c:pt>
                <c:pt idx="2">
                  <c:v>178076.50000000003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420-4B01-A354-1AAF99403AE4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solidFill>
            <a:schemeClr val="bg1">
              <a:lumMod val="85000"/>
            </a:schemeClr>
          </a:solidFill>
        </a:ln>
        <a:effectLst/>
      </c:spPr>
    </c:plotArea>
    <c:legend>
      <c:legendPos val="r"/>
      <c:layout>
        <c:manualLayout>
          <c:xMode val="edge"/>
          <c:yMode val="edge"/>
          <c:x val="0.69784169771178051"/>
          <c:y val="0.35533239354895407"/>
          <c:w val="0.19326852890441448"/>
          <c:h val="0.306820182858419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spPr>
    <a:solidFill>
      <a:schemeClr val="bg2">
        <a:lumMod val="90000"/>
      </a:schemeClr>
    </a:solidFill>
    <a:ln w="12700" cap="flat" cmpd="sng" algn="ctr">
      <a:solidFill>
        <a:srgbClr val="74000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685922-8C7B-46DF-AFA9-D58661BE8607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4D92B-65E9-422F-9767-588C31933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2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C4D92B-65E9-422F-9767-588C3193326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95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DC785-3A89-5FCB-6667-6BACB96BF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2716B7-541B-BD81-76EB-FC28B8B118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2B70F-1B9E-5464-D520-9722A729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4E817-6D2D-A414-5315-4D7FE563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AFFFF-64DD-2840-CC98-1209D0309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60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2AA45-CD75-D3C8-C222-1268A9479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34EF3D-123B-E1CB-19FE-13182BD3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80454-055A-6309-90D4-4B02ACA64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D876C-E9F9-5683-B0FD-D611C93BD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AF8BE-3252-B14F-E3AC-67E326CE0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98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0C02C9-5E78-DBDA-847A-CAF538F676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0CC19D-2A6E-6254-868B-E2675ED6DA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649D6-3D6E-F3C2-7881-2FD9B4A38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3343C-937A-F709-186B-412C2789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CCED4-D505-9074-1C70-3AB3D91BD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8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60319-C1EA-F87B-4E1D-4EB6CEEB1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F5DB5-CB30-B713-FF65-03A4069AE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EB801-00AB-923F-6AC5-16D8095AE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26C05-3995-B040-EFD3-2ED2F8B3E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DD482-BF61-AAAA-AED3-213E82560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28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AC0AF-39EE-DA04-E8E3-8E863FD7E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A8545-A4F2-3AA2-32A4-FD108D69B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25E60-1EA0-88A1-9158-EAEA1DF1B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EF9BD-B2B7-6439-C95E-A9D9FD7F5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4F870-66F4-59B2-83B0-484C9C4EA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917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40D0F-BCD2-0DC9-7D6D-EFDD3867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14E10-5A99-7BF6-94E9-3621B8E082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B27CF6-A17F-0FAE-8314-6F3887EBCD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E055BC-D4EB-370A-B7FA-F87084966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9D310-90ED-C073-923D-DC073D63A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D8A65-C140-109B-D192-3F0B4A218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4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C4C14-6E0C-AA84-4FDF-3B2B7D80C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91FC1-B5F0-337F-A45F-A6CEE769C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1A90D-4BE2-9F0C-FBDC-4A74CE4A6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35A6F7-0DAB-D35A-832B-4A9C3C7D8E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9C4116-03B3-CCBA-E8CF-F64D573A14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A8A2E8-4ECE-9261-1E67-F29529E0B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7E359-5E44-3DE2-1940-188FDF71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27DC4F-F2CE-D44E-B5F0-14449FC21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025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9345-AB7A-7AE4-B255-5A402BA73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D48EAA-1111-CBDC-BACB-DB86026DC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157F7-2952-D096-33E9-77DDEDE66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49BACF-B8FD-B711-9716-35240919F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27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5D3D7F-58D5-342D-502B-DC349208E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63BEDF-7209-B370-D9C4-0793FBFC8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8047C-D25F-A634-1736-FD564C6B0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50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D0D7B-4FAB-2125-08CF-454F40A01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88DEF-D29A-0176-424D-6CAE5882E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E20AD2-E6E9-B82B-EC23-2BE60C196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B5FFD5-3B5C-0518-58C0-2593F9D6C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302AB8-AF63-E6F3-EEAE-6BB804C7A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A32D9-AFF6-E265-B58C-2637E061B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57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7CF94-9875-6D95-E5DA-ED873192B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36E95A-BDDF-DDDF-C5BC-40F22F1515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C3E12-4AA3-3A49-D87F-73F497693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1972DF-CCDE-B829-BA54-5B3830690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B3C3DC-96E0-57B2-D890-41F419C38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C9D9E-244A-E0A2-B740-3AC285741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900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410D01-AF8E-BC5A-9C61-2474ED08A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685FE-0D3F-DBDE-F462-4F2D33953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FB3C0-8F9A-01D7-86D4-894405C5E2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4DE554-5A70-40F8-A641-FDACBD5B96B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73927-C19E-B50C-4393-8849D437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1E09E-FD55-8B83-54DC-F7F481BCAF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C351ED-545D-4036-82C6-1CA2EC5DC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615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1A1CF3-927E-D618-6970-0A34684B9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en-US" dirty="0"/>
              <a:t>PIZZA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F1029A-46DA-C926-FA40-0C1E25D69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>
            <a:normAutofit/>
          </a:bodyPr>
          <a:lstStyle/>
          <a:p>
            <a:r>
              <a:rPr lang="en-US" dirty="0"/>
              <a:t>The main objective of this project is to analyze retail sales data to gain actionable insights that will enhance the performance of the Pizza place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 descr="A pizza in a box&#10;&#10;AI-generated content may be incorrect.">
            <a:extLst>
              <a:ext uri="{FF2B5EF4-FFF2-40B4-BE49-F238E27FC236}">
                <a16:creationId xmlns:a16="http://schemas.microsoft.com/office/drawing/2014/main" id="{CFAFD006-CB34-A0D0-93EA-B64E5F5825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" r="-1" b="-1"/>
          <a:stretch>
            <a:fillRect/>
          </a:stretch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4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A1754-D2AD-8EDE-4E4B-29489B510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CBC14-EC62-595E-6B1E-EFBE7E871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9575"/>
            <a:ext cx="4368602" cy="834886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30627-4590-CF89-3E73-AE7E830CA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087" y="1174666"/>
            <a:ext cx="6778487" cy="56833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4. Which products are top best selling in terms of revenue?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5. Are there any pizzas we should take of the menu such as bottom selling pizzas?</a:t>
            </a:r>
          </a:p>
          <a:p>
            <a:pPr marL="0" indent="0">
              <a:buNone/>
            </a:pPr>
            <a:r>
              <a:rPr lang="en-US" sz="2000" dirty="0"/>
              <a:t>These are the 5 Bottom  </a:t>
            </a:r>
          </a:p>
          <a:p>
            <a:pPr marL="0" indent="0">
              <a:buNone/>
            </a:pPr>
            <a:r>
              <a:rPr lang="en-US" sz="2000" dirty="0"/>
              <a:t>selling Pizzas. </a:t>
            </a:r>
          </a:p>
          <a:p>
            <a:pPr marL="0" indent="0">
              <a:buNone/>
            </a:pPr>
            <a:r>
              <a:rPr lang="en-US" sz="2000" dirty="0"/>
              <a:t>The </a:t>
            </a:r>
            <a:r>
              <a:rPr lang="en-US" sz="2000" b="1" dirty="0" err="1"/>
              <a:t>Soppressata</a:t>
            </a:r>
            <a:r>
              <a:rPr lang="en-US" sz="2000" b="1" dirty="0"/>
              <a:t> Pizza </a:t>
            </a:r>
            <a:r>
              <a:rPr lang="en-US" sz="2000" dirty="0"/>
              <a:t>has</a:t>
            </a:r>
          </a:p>
          <a:p>
            <a:pPr marL="0" indent="0">
              <a:buNone/>
            </a:pPr>
            <a:r>
              <a:rPr lang="en-US" sz="2000" dirty="0"/>
              <a:t>The lowest sales of just 8022$.</a:t>
            </a:r>
          </a:p>
          <a:p>
            <a:pPr marL="0" indent="0">
              <a:buNone/>
            </a:pPr>
            <a:r>
              <a:rPr lang="en-US" sz="2000" dirty="0"/>
              <a:t>It can be considered to take of</a:t>
            </a:r>
          </a:p>
          <a:p>
            <a:pPr marL="0" indent="0">
              <a:buNone/>
            </a:pPr>
            <a:r>
              <a:rPr lang="en-US" sz="2000" dirty="0"/>
              <a:t> from  the menu 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endParaRPr lang="en-US" sz="2200" dirty="0"/>
          </a:p>
        </p:txBody>
      </p:sp>
      <p:pic>
        <p:nvPicPr>
          <p:cNvPr id="5" name="Picture 4" descr="Pizza on a table">
            <a:extLst>
              <a:ext uri="{FF2B5EF4-FFF2-40B4-BE49-F238E27FC236}">
                <a16:creationId xmlns:a16="http://schemas.microsoft.com/office/drawing/2014/main" id="{12C94458-C363-5B94-B327-959FB59A18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833" r="8923" b="-1"/>
          <a:stretch>
            <a:fillRect/>
          </a:stretch>
        </p:blipFill>
        <p:spPr>
          <a:xfrm>
            <a:off x="7308334" y="10"/>
            <a:ext cx="4882144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D1A803-3BF5-ED0B-2A9E-768F381EC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44" y="1888435"/>
            <a:ext cx="5754756" cy="11903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3F2324-0D75-9F2C-BFDB-FF56FC424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313" y="4016333"/>
            <a:ext cx="3014629" cy="270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511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E172D0-439F-E313-4E4C-6B12C32FA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F3DBE-BE0A-6647-D38E-7B5F17455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70"/>
            <a:ext cx="4368602" cy="448794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78BC-270C-7FCF-05D0-DDB75DAC1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4" y="774164"/>
            <a:ext cx="6860982" cy="59640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6. Are there any pizzas we should take of the menu such as bottom selling pizzas?</a:t>
            </a:r>
          </a:p>
          <a:p>
            <a:pPr marL="0" indent="0">
              <a:buNone/>
            </a:pPr>
            <a:r>
              <a:rPr lang="en-US" sz="2000" b="1" dirty="0"/>
              <a:t>According to Sizes ,</a:t>
            </a:r>
          </a:p>
          <a:p>
            <a:pPr marL="0" indent="0">
              <a:buNone/>
            </a:pPr>
            <a:r>
              <a:rPr lang="en-US" sz="2000" dirty="0"/>
              <a:t>Large pizza has the  most sales over 48%,followed by medium pizza 30% and small 22%</a:t>
            </a:r>
          </a:p>
          <a:p>
            <a:pPr marL="0" indent="0">
              <a:buNone/>
            </a:pPr>
            <a:r>
              <a:rPr lang="en-US" sz="2000" b="1" dirty="0"/>
              <a:t>According to Categories,</a:t>
            </a:r>
          </a:p>
          <a:p>
            <a:pPr marL="0" indent="0">
              <a:buNone/>
            </a:pPr>
            <a:r>
              <a:rPr lang="en-US" sz="2000" dirty="0"/>
              <a:t>Surprisingly Veggie Category has most sales 168$ , followed by Supreme (143$) and Classic(120$). The Chicken Category rec </a:t>
            </a:r>
            <a:r>
              <a:rPr lang="en-US" sz="2000" dirty="0" err="1"/>
              <a:t>ords</a:t>
            </a:r>
            <a:r>
              <a:rPr lang="en-US" sz="2000" dirty="0"/>
              <a:t> the least with(105.3 ) sales.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endParaRPr lang="en-US" sz="2200" dirty="0"/>
          </a:p>
        </p:txBody>
      </p:sp>
      <p:pic>
        <p:nvPicPr>
          <p:cNvPr id="5" name="Picture 4" descr="Pizza on a table">
            <a:extLst>
              <a:ext uri="{FF2B5EF4-FFF2-40B4-BE49-F238E27FC236}">
                <a16:creationId xmlns:a16="http://schemas.microsoft.com/office/drawing/2014/main" id="{57E189B8-BCF3-A8AD-50C7-654CB8A1C3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833" r="8923" b="-1"/>
          <a:stretch>
            <a:fillRect/>
          </a:stretch>
        </p:blipFill>
        <p:spPr>
          <a:xfrm>
            <a:off x="7308334" y="10"/>
            <a:ext cx="4882144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6F76004-C971-4DDC-B0D5-4DF4DEE7AE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4087468"/>
              </p:ext>
            </p:extLst>
          </p:nvPr>
        </p:nvGraphicFramePr>
        <p:xfrm>
          <a:off x="293950" y="3970183"/>
          <a:ext cx="2981740" cy="25624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0A60F107-D6F8-21DC-751F-0174D7E12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665" y="3970182"/>
            <a:ext cx="3499899" cy="2562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360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806A2-0045-047D-C40E-DD215F601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373F8-2A8D-4177-CA30-86B2581C0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080521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INSIGHTS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87E60-D8A6-2734-D061-847748643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1073426"/>
            <a:ext cx="6543240" cy="52279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7.</a:t>
            </a:r>
            <a:r>
              <a:rPr lang="en-US" sz="2000" b="1" dirty="0"/>
              <a:t> How much sales we did this year?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Total Sales this Year is </a:t>
            </a:r>
            <a:r>
              <a:rPr lang="en-US" sz="2000" b="1" dirty="0"/>
              <a:t>817860.05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8.Any Seasonality in Sales?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The </a:t>
            </a:r>
            <a:r>
              <a:rPr lang="en-US" sz="2000" b="1" dirty="0"/>
              <a:t>July month </a:t>
            </a:r>
            <a:r>
              <a:rPr lang="en-US" sz="2000" dirty="0"/>
              <a:t>has recorded the maximum sales of</a:t>
            </a:r>
          </a:p>
          <a:p>
            <a:pPr marL="0" indent="0">
              <a:buNone/>
            </a:pPr>
            <a:r>
              <a:rPr lang="en-US" sz="2000" dirty="0"/>
              <a:t>$32,480.60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Also, the </a:t>
            </a:r>
            <a:r>
              <a:rPr lang="en-US" sz="2000" b="1" dirty="0"/>
              <a:t>Summer Season(</a:t>
            </a:r>
            <a:r>
              <a:rPr lang="en-US" sz="2000" b="1" dirty="0" err="1"/>
              <a:t>March,April,May</a:t>
            </a:r>
            <a:r>
              <a:rPr lang="en-US" sz="2000" b="1" dirty="0"/>
              <a:t>) </a:t>
            </a:r>
            <a:r>
              <a:rPr lang="en-US" sz="2000" dirty="0"/>
              <a:t>have recorded a good consistent  sales around $30,899.35 , $30,183.00  and $31,260.55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9.How many Pizzas do customers order on average?</a:t>
            </a:r>
          </a:p>
          <a:p>
            <a:pPr marL="0" indent="0">
              <a:buNone/>
            </a:pPr>
            <a:r>
              <a:rPr lang="en-US" sz="2000" dirty="0"/>
              <a:t>On average customers order </a:t>
            </a:r>
            <a:r>
              <a:rPr lang="en-US" sz="2000" b="1" dirty="0"/>
              <a:t>1 pizza </a:t>
            </a:r>
            <a:r>
              <a:rPr lang="en-US" sz="2000" dirty="0"/>
              <a:t>per person.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endParaRPr lang="en-US" sz="2200" dirty="0"/>
          </a:p>
        </p:txBody>
      </p:sp>
      <p:pic>
        <p:nvPicPr>
          <p:cNvPr id="5" name="Picture 4" descr="Pizza on a table">
            <a:extLst>
              <a:ext uri="{FF2B5EF4-FFF2-40B4-BE49-F238E27FC236}">
                <a16:creationId xmlns:a16="http://schemas.microsoft.com/office/drawing/2014/main" id="{DD34F4AF-2B50-B49F-9625-3C4E994ED8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833" r="8923" b="-1"/>
          <a:stretch>
            <a:fillRect/>
          </a:stretch>
        </p:blipFill>
        <p:spPr>
          <a:xfrm>
            <a:off x="7308334" y="10"/>
            <a:ext cx="4882144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49896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A15D94-29AC-35BE-5F42-9C19D3EBB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195943"/>
            <a:ext cx="8207829" cy="968828"/>
          </a:xfrm>
        </p:spPr>
        <p:txBody>
          <a:bodyPr>
            <a:normAutofit/>
          </a:bodyPr>
          <a:lstStyle/>
          <a:p>
            <a:r>
              <a:rPr lang="en-US" sz="4000" dirty="0"/>
              <a:t>PLANNED ANALYSIS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DC75643-CF7B-E40A-55AE-C0F52CE985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1480457"/>
            <a:ext cx="7543800" cy="4920343"/>
          </a:xfrm>
        </p:spPr>
        <p:txBody>
          <a:bodyPr>
            <a:norm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000" dirty="0"/>
              <a:t>How do sales vary by day of the week ad hour of the day?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/>
              <a:t>Are there any peak time for sales activity?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/>
              <a:t>What is the total sales revenue for each month?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/>
              <a:t>Which products are top best selling in terms of revenue?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/>
              <a:t>How do sales vary by product category and sizes?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/>
              <a:t>Are there any pizzas we should take of the menu such as bottom selling pizzas?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/>
              <a:t>How much sales we did this year?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/>
              <a:t>Any Seasonality in Sales?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dirty="0"/>
              <a:t>How many Pizzas do customers order on average?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F62344A-5E7C-CC55-1132-2E025340A81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rcRect r="2" b="17469"/>
          <a:stretch>
            <a:fillRect/>
          </a:stretch>
        </p:blipFill>
        <p:spPr>
          <a:xfrm>
            <a:off x="7707086" y="0"/>
            <a:ext cx="4484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393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607B8-7B0F-F89F-1194-F9C088AFD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120" y="91440"/>
            <a:ext cx="3921760" cy="10363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POWER QWERY EDITOR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3129A-9E2B-4AA8-AE96-6E487A48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775" y="1440492"/>
            <a:ext cx="4695840" cy="4878445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In power query editor from products extracted the sizes</a:t>
            </a:r>
          </a:p>
          <a:p>
            <a:pPr marL="514350" indent="-514350">
              <a:buAutoNum type="arabicPeriod"/>
            </a:pPr>
            <a:r>
              <a:rPr lang="en-US" sz="2000" dirty="0"/>
              <a:t>Transformed the products columns with sizes to only products</a:t>
            </a:r>
          </a:p>
          <a:p>
            <a:pPr marL="514350" indent="-514350">
              <a:buAutoNum type="arabicPeriod"/>
            </a:pPr>
            <a:r>
              <a:rPr lang="en-US" sz="2000" dirty="0"/>
              <a:t>Formatted the datatypes</a:t>
            </a:r>
          </a:p>
          <a:p>
            <a:pPr marL="514350" indent="-514350">
              <a:buAutoNum type="arabicPeriod"/>
            </a:pPr>
            <a:r>
              <a:rPr lang="en-US" sz="2000" dirty="0"/>
              <a:t>Using conditional column updated price for every size and category of pizza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2000" dirty="0"/>
              <a:t>Total bill = quantity * unit price ( change the datatype to currency)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2000" dirty="0"/>
              <a:t>Added Custom column to calculate total bill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D88ED8-383E-8B22-518D-141AE7CC0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615" y="-7316"/>
            <a:ext cx="6882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931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C6FB99-290A-B1B4-5A1A-49F1D2D3D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4670097" cy="821265"/>
          </a:xfrm>
        </p:spPr>
        <p:txBody>
          <a:bodyPr anchor="b">
            <a:normAutofit/>
          </a:bodyPr>
          <a:lstStyle/>
          <a:p>
            <a:r>
              <a:rPr lang="en-US" sz="4000" dirty="0"/>
              <a:t>COLUMS ADDED</a:t>
            </a:r>
          </a:p>
        </p:txBody>
      </p:sp>
      <p:sp>
        <p:nvSpPr>
          <p:cNvPr id="3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3C2E5-A5F1-8338-DC2C-37DEB1F69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1" y="2755726"/>
            <a:ext cx="3794134" cy="3889833"/>
          </a:xfrm>
        </p:spPr>
        <p:txBody>
          <a:bodyPr>
            <a:normAutofit/>
          </a:bodyPr>
          <a:lstStyle/>
          <a:p>
            <a:r>
              <a:rPr lang="en-US" sz="2000" dirty="0"/>
              <a:t>Created individual column for MONTH NAME, DAY NAME, TIME OF THE DAY &amp; TOTAL HOUR from the Order Date and time column using Power Query.</a:t>
            </a:r>
          </a:p>
          <a:p>
            <a:r>
              <a:rPr lang="en-US" sz="2000" dirty="0"/>
              <a:t>From the </a:t>
            </a:r>
            <a:r>
              <a:rPr lang="en-US" sz="2000" dirty="0" err="1"/>
              <a:t>Pizza_id</a:t>
            </a:r>
            <a:r>
              <a:rPr lang="en-US" sz="2000" dirty="0"/>
              <a:t> column , added column using Custom Column Function and replaced id with the Pizza names and sizes</a:t>
            </a:r>
          </a:p>
        </p:txBody>
      </p:sp>
      <p:pic>
        <p:nvPicPr>
          <p:cNvPr id="19" name="Picture 18" descr="Pizza in a box">
            <a:extLst>
              <a:ext uri="{FF2B5EF4-FFF2-40B4-BE49-F238E27FC236}">
                <a16:creationId xmlns:a16="http://schemas.microsoft.com/office/drawing/2014/main" id="{A7E2261B-6496-CE55-2B03-FEB320BBD4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48" r="-1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8131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D6625-19DB-E496-84DF-D3A0A7B8B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9314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PIVOT TABLE CALCULATIONS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ABE0A-3B30-E2B3-D8F6-4E1237203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572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After loading the power query table , Created pivot tables for the </a:t>
            </a:r>
          </a:p>
          <a:p>
            <a:r>
              <a:rPr lang="en-US" sz="2200" dirty="0"/>
              <a:t>Count of Quantity vs Total Hours</a:t>
            </a:r>
          </a:p>
          <a:p>
            <a:r>
              <a:rPr lang="en-US" sz="2200" dirty="0"/>
              <a:t>Total Sum on Weekdays</a:t>
            </a:r>
          </a:p>
          <a:p>
            <a:r>
              <a:rPr lang="en-US" sz="2200" dirty="0"/>
              <a:t>Total Count on Weekdays</a:t>
            </a:r>
          </a:p>
          <a:p>
            <a:r>
              <a:rPr lang="en-US" sz="2200" dirty="0"/>
              <a:t>Total Sum on Month wise</a:t>
            </a:r>
          </a:p>
          <a:p>
            <a:r>
              <a:rPr lang="en-US" sz="2200" dirty="0"/>
              <a:t>Pizza Categories and its Total Sum</a:t>
            </a:r>
          </a:p>
          <a:p>
            <a:r>
              <a:rPr lang="en-US" sz="2200" dirty="0"/>
              <a:t>Pizza Categories and its Total Count</a:t>
            </a:r>
          </a:p>
          <a:p>
            <a:r>
              <a:rPr lang="en-US" sz="2200" dirty="0"/>
              <a:t>Top 10 Selling Pizzas</a:t>
            </a:r>
          </a:p>
          <a:p>
            <a:r>
              <a:rPr lang="en-US" sz="2200" dirty="0"/>
              <a:t>Bottom !0 Selling Pizzas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FF937B-F549-2965-3241-5AF97FDAA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7514" y="0"/>
            <a:ext cx="5954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283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1FEC42-E33F-152A-FFBA-0B7B5C996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04" y="428741"/>
            <a:ext cx="3595678" cy="326571"/>
          </a:xfrm>
        </p:spPr>
        <p:txBody>
          <a:bodyPr>
            <a:normAutofit fontScale="90000"/>
          </a:bodyPr>
          <a:lstStyle/>
          <a:p>
            <a:r>
              <a:rPr lang="en-US" dirty="0"/>
              <a:t>DASHBOARD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4AE0D8F-9508-219B-5E33-31DE654B9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30" y="1654629"/>
            <a:ext cx="4012746" cy="44480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Created Bar charts &amp; Pie charts for quick Analysis and Insights on </a:t>
            </a:r>
          </a:p>
          <a:p>
            <a:r>
              <a:rPr lang="en-US" sz="2000" dirty="0"/>
              <a:t>Quantity Ordered Based on Hour</a:t>
            </a:r>
          </a:p>
          <a:p>
            <a:r>
              <a:rPr lang="en-US" sz="2000" dirty="0"/>
              <a:t>Comparison of Size Ordered</a:t>
            </a:r>
          </a:p>
          <a:p>
            <a:r>
              <a:rPr lang="en-US" sz="2000" dirty="0"/>
              <a:t>Categories Percentage of Distribution.</a:t>
            </a:r>
          </a:p>
          <a:p>
            <a:r>
              <a:rPr lang="en-US" sz="2000" dirty="0"/>
              <a:t>Top 10 Selling Pizzas</a:t>
            </a:r>
          </a:p>
          <a:p>
            <a:r>
              <a:rPr lang="en-US" sz="2000" dirty="0"/>
              <a:t>Bottom 10 Selling Pizzas</a:t>
            </a:r>
          </a:p>
          <a:p>
            <a:r>
              <a:rPr lang="en-US" sz="2000" dirty="0"/>
              <a:t>Order on Weekdays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1D2814-4130-1BBF-07C0-5946EF00C3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" b="5091"/>
          <a:stretch>
            <a:fillRect/>
          </a:stretch>
        </p:blipFill>
        <p:spPr>
          <a:xfrm>
            <a:off x="6182138" y="1"/>
            <a:ext cx="6009861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36733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2B57-2579-6570-C19E-43BC6B676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SLICERS &amp;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ADDFB-452C-049E-8E37-32930C0F8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60165" cy="4351338"/>
          </a:xfrm>
        </p:spPr>
        <p:txBody>
          <a:bodyPr>
            <a:normAutofit/>
          </a:bodyPr>
          <a:lstStyle/>
          <a:p>
            <a:r>
              <a:rPr lang="en-US" sz="2000" dirty="0"/>
              <a:t>Created Slicers on Month Name and Day names</a:t>
            </a:r>
          </a:p>
          <a:p>
            <a:r>
              <a:rPr lang="en-US" sz="2000" dirty="0"/>
              <a:t>Created Measures on</a:t>
            </a:r>
          </a:p>
          <a:p>
            <a:r>
              <a:rPr lang="en-US" sz="2000" dirty="0"/>
              <a:t>Total Sales</a:t>
            </a:r>
          </a:p>
          <a:p>
            <a:r>
              <a:rPr lang="en-US" sz="2000" dirty="0"/>
              <a:t>Total Footfall</a:t>
            </a:r>
          </a:p>
          <a:p>
            <a:r>
              <a:rPr lang="en-US" sz="2000" dirty="0"/>
              <a:t>Average Bill per person</a:t>
            </a:r>
          </a:p>
          <a:p>
            <a:r>
              <a:rPr lang="en-US" sz="2000" dirty="0"/>
              <a:t>Average Order per person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D284D5-DBA1-46CB-F4BE-AC6C69FD0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7512" y="0"/>
            <a:ext cx="52544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475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6C8BF-5F30-14C6-643A-48EC82A9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297" y="227289"/>
            <a:ext cx="4368602" cy="509518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INSIGHTS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B5625-B88F-C155-84CE-9E3EC3103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7" y="964096"/>
            <a:ext cx="6261651" cy="589390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How do sales vary by day of the week ad hour of the day?</a:t>
            </a:r>
          </a:p>
          <a:p>
            <a:pPr marL="457200" indent="-457200">
              <a:buFont typeface="+mj-lt"/>
              <a:buAutoNum type="arabicPeriod"/>
            </a:pPr>
            <a:endParaRPr lang="en-US" sz="2000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From the insights , On weekends there is a peak in sales on evenings (6-8)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Around </a:t>
            </a:r>
            <a:r>
              <a:rPr lang="en-US" sz="2000" b="1" dirty="0"/>
              <a:t>400 quantities </a:t>
            </a:r>
            <a:r>
              <a:rPr lang="en-US" sz="2000" dirty="0"/>
              <a:t>of Pizzas are been sold on </a:t>
            </a:r>
            <a:r>
              <a:rPr lang="en-US" sz="2000" b="1" dirty="0"/>
              <a:t>Weekend</a:t>
            </a:r>
            <a:r>
              <a:rPr lang="en-US" sz="2000" dirty="0"/>
              <a:t>, whereas on </a:t>
            </a:r>
            <a:r>
              <a:rPr lang="en-US" sz="2000" b="1" dirty="0"/>
              <a:t>weekdays evenings </a:t>
            </a:r>
            <a:r>
              <a:rPr lang="en-US" sz="2000" dirty="0"/>
              <a:t>its around </a:t>
            </a:r>
            <a:r>
              <a:rPr lang="en-US" sz="2000" b="1" dirty="0"/>
              <a:t>300 quantities</a:t>
            </a:r>
            <a:r>
              <a:rPr lang="en-US" sz="200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Surprisingly, all days in the week</a:t>
            </a:r>
            <a:r>
              <a:rPr lang="en-US" sz="2000" b="1" dirty="0"/>
              <a:t>, mid  Morning (around 11,12,1 ) </a:t>
            </a:r>
            <a:r>
              <a:rPr lang="en-US" sz="2000" dirty="0"/>
              <a:t>have recorded good sales of plus </a:t>
            </a:r>
            <a:r>
              <a:rPr lang="en-US" sz="2000" b="1" dirty="0"/>
              <a:t>400 quantity </a:t>
            </a:r>
            <a:r>
              <a:rPr lang="en-US" sz="2000" dirty="0"/>
              <a:t>of pizzas.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Mid afternoons(2,3,4) </a:t>
            </a:r>
            <a:r>
              <a:rPr lang="en-US" sz="2000" dirty="0" err="1"/>
              <a:t>throught</a:t>
            </a:r>
            <a:r>
              <a:rPr lang="en-US" sz="2000" dirty="0"/>
              <a:t> the week records a </a:t>
            </a:r>
            <a:r>
              <a:rPr lang="en-US" sz="2000" b="1" dirty="0"/>
              <a:t>dip</a:t>
            </a:r>
            <a:r>
              <a:rPr lang="en-US" sz="2000" dirty="0"/>
              <a:t> in sales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endParaRPr lang="en-US" sz="2200" dirty="0"/>
          </a:p>
        </p:txBody>
      </p:sp>
      <p:pic>
        <p:nvPicPr>
          <p:cNvPr id="5" name="Picture 4" descr="Pizza on a table">
            <a:extLst>
              <a:ext uri="{FF2B5EF4-FFF2-40B4-BE49-F238E27FC236}">
                <a16:creationId xmlns:a16="http://schemas.microsoft.com/office/drawing/2014/main" id="{EFABE12D-F190-4AEF-B48A-0B67F944F5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833" r="8923" b="-1"/>
          <a:stretch>
            <a:fillRect/>
          </a:stretch>
        </p:blipFill>
        <p:spPr>
          <a:xfrm>
            <a:off x="7308334" y="10"/>
            <a:ext cx="4882144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86952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ED06B-4A5B-E104-BF94-9069C3061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38022"/>
          </a:xfrm>
        </p:spPr>
        <p:txBody>
          <a:bodyPr>
            <a:normAutofit fontScale="90000"/>
          </a:bodyPr>
          <a:lstStyle/>
          <a:p>
            <a:r>
              <a:rPr lang="en-US" dirty="0"/>
              <a:t>INSIGHTS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6398C-EB61-76C2-291D-4E5F5B981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21904"/>
            <a:ext cx="6818243" cy="48550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2. Are there any peak time for sales activity?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Yes from the insights the  </a:t>
            </a:r>
            <a:r>
              <a:rPr lang="en-US" sz="2000" b="1" dirty="0"/>
              <a:t>mid mornings(11pm,12pm,1pm ) </a:t>
            </a:r>
            <a:r>
              <a:rPr lang="en-US" sz="2000" dirty="0"/>
              <a:t>and </a:t>
            </a:r>
            <a:r>
              <a:rPr lang="en-US" sz="2000" b="1" dirty="0"/>
              <a:t>evenings(6 – 8 pm</a:t>
            </a:r>
            <a:r>
              <a:rPr lang="en-US" sz="2000" dirty="0"/>
              <a:t>) records peak time in sales activity.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3. What is the total sales revenue  for each month?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18EFD7-D6F6-16BA-B245-4CD0E28BE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426" y="3514747"/>
            <a:ext cx="3478694" cy="2945413"/>
          </a:xfrm>
          <a:prstGeom prst="rect">
            <a:avLst/>
          </a:prstGeom>
        </p:spPr>
      </p:pic>
      <p:pic>
        <p:nvPicPr>
          <p:cNvPr id="4" name="Picture 3" descr="Pizza on a table">
            <a:extLst>
              <a:ext uri="{FF2B5EF4-FFF2-40B4-BE49-F238E27FC236}">
                <a16:creationId xmlns:a16="http://schemas.microsoft.com/office/drawing/2014/main" id="{2DA6BDC5-8B7B-6ADA-E7C5-5491CF295B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833" r="8923" b="-1"/>
          <a:stretch>
            <a:fillRect/>
          </a:stretch>
        </p:blipFill>
        <p:spPr>
          <a:xfrm>
            <a:off x="7336971" y="10"/>
            <a:ext cx="4853507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55384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3040</TotalTime>
  <Words>726</Words>
  <Application>Microsoft Office PowerPoint</Application>
  <PresentationFormat>Widescreen</PresentationFormat>
  <Paragraphs>154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Wingdings</vt:lpstr>
      <vt:lpstr>Office Theme</vt:lpstr>
      <vt:lpstr>PIZZA</vt:lpstr>
      <vt:lpstr>PLANNED ANALYSIS</vt:lpstr>
      <vt:lpstr>POWER QWERY EDITOR</vt:lpstr>
      <vt:lpstr>COLUMS ADDED</vt:lpstr>
      <vt:lpstr>PIVOT TABLE CALCULATIONS</vt:lpstr>
      <vt:lpstr>DASHBOARD</vt:lpstr>
      <vt:lpstr>SLICERS &amp; MEASURES</vt:lpstr>
      <vt:lpstr>INSIGHTS</vt:lpstr>
      <vt:lpstr>INSIGHTS  </vt:lpstr>
      <vt:lpstr>INSIGHTS</vt:lpstr>
      <vt:lpstr>INSIGHTS</vt:lpstr>
      <vt:lpstr>INSIGHTS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Praveen Govindaraj</dc:creator>
  <cp:lastModifiedBy>Praveen Govindaraj</cp:lastModifiedBy>
  <cp:revision>1</cp:revision>
  <dcterms:created xsi:type="dcterms:W3CDTF">2025-07-22T21:06:41Z</dcterms:created>
  <dcterms:modified xsi:type="dcterms:W3CDTF">2025-07-31T22:35:09Z</dcterms:modified>
</cp:coreProperties>
</file>

<file path=docProps/thumbnail.jpeg>
</file>